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8" r:id="rId3"/>
    <p:sldId id="282" r:id="rId4"/>
    <p:sldId id="287" r:id="rId5"/>
    <p:sldId id="270" r:id="rId6"/>
    <p:sldId id="289" r:id="rId7"/>
    <p:sldId id="290" r:id="rId8"/>
    <p:sldId id="291" r:id="rId9"/>
    <p:sldId id="292" r:id="rId10"/>
    <p:sldId id="293" r:id="rId11"/>
    <p:sldId id="295" r:id="rId12"/>
    <p:sldId id="296" r:id="rId13"/>
    <p:sldId id="297" r:id="rId14"/>
    <p:sldId id="298" r:id="rId15"/>
    <p:sldId id="299" r:id="rId16"/>
    <p:sldId id="30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5737" autoAdjust="0"/>
    <p:restoredTop sz="86380" autoAdjust="0"/>
  </p:normalViewPr>
  <p:slideViewPr>
    <p:cSldViewPr>
      <p:cViewPr varScale="1">
        <p:scale>
          <a:sx n="51" d="100"/>
          <a:sy n="51" d="100"/>
        </p:scale>
        <p:origin x="-6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E578-9042-4A3E-85DF-F35AFBADCFD9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465-4113-491F-8C42-E1646416B7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E578-9042-4A3E-85DF-F35AFBADCFD9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465-4113-491F-8C42-E1646416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E578-9042-4A3E-85DF-F35AFBADCFD9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465-4113-491F-8C42-E1646416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E578-9042-4A3E-85DF-F35AFBADCFD9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465-4113-491F-8C42-E1646416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E578-9042-4A3E-85DF-F35AFBADCFD9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09D465-4113-491F-8C42-E1646416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E578-9042-4A3E-85DF-F35AFBADCFD9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465-4113-491F-8C42-E1646416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E578-9042-4A3E-85DF-F35AFBADCFD9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465-4113-491F-8C42-E1646416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E578-9042-4A3E-85DF-F35AFBADCFD9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465-4113-491F-8C42-E1646416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E578-9042-4A3E-85DF-F35AFBADCFD9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465-4113-491F-8C42-E1646416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E578-9042-4A3E-85DF-F35AFBADCFD9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465-4113-491F-8C42-E1646416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E578-9042-4A3E-85DF-F35AFBADCFD9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465-4113-491F-8C42-E1646416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1BE578-9042-4A3E-85DF-F35AFBADCFD9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09D465-4113-491F-8C42-E1646416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85794"/>
            <a:ext cx="8229600" cy="2928958"/>
          </a:xfrm>
        </p:spPr>
        <p:txBody>
          <a:bodyPr>
            <a:no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effectLst/>
              </a:rPr>
              <a:t>МДОУ </a:t>
            </a:r>
            <a:r>
              <a:rPr lang="ru-RU" sz="1100" dirty="0" err="1" smtClean="0">
                <a:solidFill>
                  <a:srgbClr val="C00000"/>
                </a:solidFill>
                <a:effectLst/>
              </a:rPr>
              <a:t>Баталинский</a:t>
            </a:r>
            <a:r>
              <a:rPr lang="ru-RU" sz="1100" dirty="0" smtClean="0">
                <a:solidFill>
                  <a:srgbClr val="C00000"/>
                </a:solidFill>
                <a:effectLst/>
              </a:rPr>
              <a:t> детский сад</a:t>
            </a:r>
            <a:r>
              <a:rPr lang="ru-RU" sz="1100" dirty="0">
                <a:solidFill>
                  <a:srgbClr val="C00000"/>
                </a:solidFill>
                <a:effectLst/>
              </a:rPr>
              <a:t/>
            </a:r>
            <a:br>
              <a:rPr lang="ru-RU" sz="1100" dirty="0">
                <a:solidFill>
                  <a:srgbClr val="C00000"/>
                </a:solidFill>
                <a:effectLst/>
              </a:rPr>
            </a:br>
            <a:r>
              <a:rPr lang="ru-RU" sz="11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100" dirty="0" smtClean="0">
                <a:solidFill>
                  <a:srgbClr val="C00000"/>
                </a:solidFill>
                <a:effectLst/>
              </a:rPr>
            </a:br>
            <a:r>
              <a:rPr lang="ru-RU" sz="1100" dirty="0">
                <a:solidFill>
                  <a:srgbClr val="C00000"/>
                </a:solidFill>
                <a:effectLst/>
              </a:rPr>
              <a:t/>
            </a:r>
            <a:br>
              <a:rPr lang="ru-RU" sz="1100" dirty="0">
                <a:solidFill>
                  <a:srgbClr val="C00000"/>
                </a:solidFill>
                <a:effectLst/>
              </a:rPr>
            </a:br>
            <a:r>
              <a:rPr lang="ru-RU" sz="11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100" dirty="0" smtClean="0">
                <a:solidFill>
                  <a:srgbClr val="C00000"/>
                </a:solidFill>
                <a:effectLst/>
              </a:rPr>
            </a:br>
            <a:r>
              <a:rPr lang="ru-RU" sz="1100" dirty="0">
                <a:solidFill>
                  <a:srgbClr val="C00000"/>
                </a:solidFill>
                <a:effectLst/>
              </a:rPr>
              <a:t/>
            </a:r>
            <a:br>
              <a:rPr lang="ru-RU" sz="1100" dirty="0">
                <a:solidFill>
                  <a:srgbClr val="C00000"/>
                </a:solidFill>
                <a:effectLst/>
              </a:rPr>
            </a:br>
            <a:r>
              <a:rPr lang="ru-RU" sz="11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100" dirty="0" smtClean="0">
                <a:solidFill>
                  <a:srgbClr val="C00000"/>
                </a:solidFill>
                <a:effectLst/>
              </a:rPr>
            </a:br>
            <a:r>
              <a:rPr lang="ru-RU" sz="1100" dirty="0">
                <a:solidFill>
                  <a:srgbClr val="C00000"/>
                </a:solidFill>
                <a:effectLst/>
              </a:rPr>
              <a:t/>
            </a:r>
            <a:br>
              <a:rPr lang="ru-RU" sz="1100" dirty="0">
                <a:solidFill>
                  <a:srgbClr val="C00000"/>
                </a:solidFill>
                <a:effectLst/>
              </a:rPr>
            </a:br>
            <a:r>
              <a:rPr lang="ru-RU" sz="11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100" dirty="0" smtClean="0">
                <a:solidFill>
                  <a:srgbClr val="C00000"/>
                </a:solidFill>
                <a:effectLst/>
              </a:rPr>
            </a:br>
            <a:r>
              <a:rPr lang="ru-RU" sz="1100" dirty="0">
                <a:solidFill>
                  <a:srgbClr val="C00000"/>
                </a:solidFill>
                <a:effectLst/>
              </a:rPr>
              <a:t/>
            </a:r>
            <a:br>
              <a:rPr lang="ru-RU" sz="1100" dirty="0">
                <a:solidFill>
                  <a:srgbClr val="C00000"/>
                </a:solidFill>
                <a:effectLst/>
              </a:rPr>
            </a:br>
            <a:r>
              <a:rPr lang="ru-RU" sz="11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100" dirty="0" smtClean="0">
                <a:solidFill>
                  <a:srgbClr val="C00000"/>
                </a:solidFill>
                <a:effectLst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</a:rPr>
              <a:t>«Наши будни»</a:t>
            </a:r>
            <a:r>
              <a:rPr lang="ru-RU" sz="1100" dirty="0">
                <a:solidFill>
                  <a:srgbClr val="C00000"/>
                </a:solidFill>
                <a:effectLst/>
              </a:rPr>
              <a:t/>
            </a:r>
            <a:br>
              <a:rPr lang="ru-RU" sz="1100" dirty="0">
                <a:solidFill>
                  <a:srgbClr val="C00000"/>
                </a:solidFill>
                <a:effectLst/>
              </a:rPr>
            </a:br>
            <a:r>
              <a:rPr lang="ru-RU" sz="11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100" dirty="0" smtClean="0">
                <a:solidFill>
                  <a:srgbClr val="C00000"/>
                </a:solidFill>
                <a:effectLst/>
              </a:rPr>
            </a:br>
            <a:endParaRPr lang="ru-RU" sz="11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714512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1 младшая группа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Выполнила: воспитатель Морозова С.В.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Гуляем.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D:\Documents and Settings\Admin\Рабочий стол\прогулка в младшей группе\20171114_1133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490371">
            <a:off x="457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10243" name="Picture 3" descr="D:\Documents and Settings\Admin\Рабочий стол\прогулка в младшей группе\20171114_113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503931">
            <a:off x="4643438" y="2643182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Плывем на корабле.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D:\Documents and Settings\Admin\Рабочий стол\прогулка в младшей группе\20171114_1131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866713">
            <a:off x="457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11267" name="Picture 3" descr="D:\Documents and Settings\Admin\Рабочий стол\прогулка в младшей группе\20171114_1131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170549">
            <a:off x="4648200" y="2727325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Ездим на машине.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1" name="Picture 3" descr="D:\Documents and Settings\Admin\Рабочий стол\прогулка в младшей группе\20171114_1132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037660">
            <a:off x="457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12292" name="Picture 4" descr="D:\Documents and Settings\Admin\Рабочий стол\прогулка в младшей группе\20171114_1132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92142">
            <a:off x="4648200" y="2727325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Дружно едем.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5" name="Picture 3" descr="D:\Documents and Settings\Admin\Рабочий стол\прогулка в младшей группе\20171114_1139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484646">
            <a:off x="457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13316" name="Picture 4" descr="D:\Documents and Settings\Admin\Рабочий стол\прогулка в младшей группе\20171114_1139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727325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Лепим снежок.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D:\Documents and Settings\Admin\Рабочий стол\прогулка в младшей группе\20171114_1133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458300">
            <a:off x="457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14339" name="Picture 3" descr="D:\Documents and Settings\Admin\Рабочий стол\прогулка в младшей группе\20171114_113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064140">
            <a:off x="4648200" y="2727325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Обсуждаем проблемы.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D:\Documents and Settings\Admin\Рабочий стол\прогулка в младшей группе\20171114_1133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376213">
            <a:off x="457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15363" name="Picture 3" descr="D:\Documents and Settings\Admin\Рабочий стол\прогулка в младшей группе\20171114_1134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8272783">
            <a:off x="4648200" y="2727325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Копаем снег.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D:\Documents and Settings\Admin\Рабочий стол\прогулка в младшей группе\20171114_1134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123077">
            <a:off x="709930" y="2791726"/>
            <a:ext cx="4038600" cy="2271713"/>
          </a:xfrm>
          <a:prstGeom prst="rect">
            <a:avLst/>
          </a:prstGeom>
          <a:noFill/>
        </p:spPr>
      </p:pic>
      <p:pic>
        <p:nvPicPr>
          <p:cNvPr id="16387" name="Picture 3" descr="D:\Documents and Settings\Admin\Рабочий стол\прогулка в младшей группе\20171114_113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581702">
            <a:off x="4648200" y="2727325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Играем в семью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Documents and Settings\Admin\Рабочий стол\прогулка в младшей группе\20171114_091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367074">
            <a:off x="1857356" y="2357430"/>
            <a:ext cx="5000660" cy="3000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</a:rPr>
              <a:t>Обедаем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.</a:t>
            </a:r>
            <a:endParaRPr lang="ru-RU" sz="3200" dirty="0">
              <a:solidFill>
                <a:srgbClr val="C00000"/>
              </a:solidFill>
              <a:effectLst/>
            </a:endParaRPr>
          </a:p>
        </p:txBody>
      </p:sp>
      <p:pic>
        <p:nvPicPr>
          <p:cNvPr id="3078" name="Picture 6" descr="D:\Documents and Settings\Admin\Рабочий стол\прогулка в младшей группе\20171114_091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571803">
            <a:off x="1636980" y="2640229"/>
            <a:ext cx="4842704" cy="2724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0545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</a:rPr>
              <a:t>Катаемся на лошадке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.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  <p:pic>
        <p:nvPicPr>
          <p:cNvPr id="4098" name="Picture 2" descr="D:\Documents and Settings\Admin\Рабочий стол\прогулка в младшей группе\20171114_091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484055">
            <a:off x="1757590" y="2428521"/>
            <a:ext cx="4953036" cy="2958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4705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</a:rPr>
              <a:t>Катаемся с горки.</a:t>
            </a:r>
            <a:endParaRPr lang="ru-RU" sz="3200" dirty="0">
              <a:solidFill>
                <a:srgbClr val="C00000"/>
              </a:solidFill>
              <a:effectLst/>
            </a:endParaRPr>
          </a:p>
        </p:txBody>
      </p:sp>
      <p:pic>
        <p:nvPicPr>
          <p:cNvPr id="5122" name="Picture 2" descr="D:\Documents and Settings\Admin\Рабочий стол\прогулка в младшей группе\20171114_091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625159">
            <a:off x="2106281" y="2622660"/>
            <a:ext cx="4704656" cy="26463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Катаемся с горки.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Documents and Settings\Admin\Рабочий стол\прогулка в младшей группе\20171114_0917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077356">
            <a:off x="457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6147" name="Picture 3" descr="D:\Documents and Settings\Admin\Рабочий стол\прогулка в младшей группе\20171114_091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402712">
            <a:off x="4648200" y="2727325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Ездим на машине.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1" name="Picture 3" descr="D:\Documents and Settings\Admin\Рабочий стол\прогулка в младшей группе\20171114_092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008827">
            <a:off x="4648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7172" name="Picture 4" descr="D:\Documents and Settings\Admin\Рабочий стол\прогулка в младшей группе\20171114_0924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710209">
            <a:off x="457200" y="2727325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Собираем железную дорогу.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5" name="Picture 3" descr="D:\Documents and Settings\Admin\Рабочий стол\прогулка в младшей группе\20171114_0923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540661">
            <a:off x="4648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8196" name="Picture 4" descr="D:\Documents and Settings\Admin\Рабочий стол\прогулка в младшей группе\20171114_0923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255282">
            <a:off x="457200" y="2727325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Собираем большие </a:t>
            </a:r>
            <a:r>
              <a:rPr lang="ru-RU" dirty="0" err="1" smtClean="0">
                <a:solidFill>
                  <a:srgbClr val="FF0000"/>
                </a:solidFill>
              </a:rPr>
              <a:t>пазлы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D:\Documents and Settings\Admin\Рабочий стол\прогулка в младшей группе\20171114_0925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0000" y="2035959"/>
            <a:ext cx="4214842" cy="2571768"/>
          </a:xfrm>
          <a:prstGeom prst="rect">
            <a:avLst/>
          </a:prstGeom>
          <a:noFill/>
        </p:spPr>
      </p:pic>
      <p:pic>
        <p:nvPicPr>
          <p:cNvPr id="9219" name="Picture 3" descr="D:\Documents and Settings\Admin\Рабочий стол\прогулка в младшей группе\20171114_0925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16391" y="2628118"/>
            <a:ext cx="4371202" cy="28027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424</TotalTime>
  <Words>68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МДОУ Баталинский детский сад          «Наши будни»  </vt:lpstr>
      <vt:lpstr>Играем в семью</vt:lpstr>
      <vt:lpstr>Обедаем.</vt:lpstr>
      <vt:lpstr>Катаемся на лошадке.</vt:lpstr>
      <vt:lpstr>Катаемся с горки.</vt:lpstr>
      <vt:lpstr>Катаемся с горки.</vt:lpstr>
      <vt:lpstr>Ездим на машине.</vt:lpstr>
      <vt:lpstr>Собираем железную дорогу.</vt:lpstr>
      <vt:lpstr>Собираем большие пазлы.</vt:lpstr>
      <vt:lpstr>Гуляем.</vt:lpstr>
      <vt:lpstr>Плывем на корабле.</vt:lpstr>
      <vt:lpstr>Ездим на машине.</vt:lpstr>
      <vt:lpstr>Дружно едем.</vt:lpstr>
      <vt:lpstr>Лепим снежок.</vt:lpstr>
      <vt:lpstr>Обсуждаем проблемы.</vt:lpstr>
      <vt:lpstr>Копаем снег.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Бутурлиновский  детский сад общеразвивающего вида №8</dc:title>
  <dc:creator>Olga</dc:creator>
  <cp:lastModifiedBy>Admin</cp:lastModifiedBy>
  <cp:revision>99</cp:revision>
  <dcterms:created xsi:type="dcterms:W3CDTF">2014-10-28T05:52:12Z</dcterms:created>
  <dcterms:modified xsi:type="dcterms:W3CDTF">2017-11-24T19:48:09Z</dcterms:modified>
</cp:coreProperties>
</file>